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comments/modernComment_111_ADB08B9C.xml" ContentType="application/vnd.ms-powerpoint.comments+xml"/>
  <Override PartName="/ppt/authors.xml" ContentType="application/vnd.ms-powerpoint.authors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2" r:id="rId1"/>
  </p:sldMasterIdLst>
  <p:notesMasterIdLst>
    <p:notesMasterId r:id="rId3"/>
  </p:notesMasterIdLst>
  <p:sldIdLst>
    <p:sldId id="273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DBF11F1-22C4-A13E-EE53-BB631595C7B4}" name="KeyHan Lee" initials="KL" userId="S::klee@td.org::7b413710-da5e-45ea-8279-6b155b5b964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3EF"/>
    <a:srgbClr val="F1EC43"/>
    <a:srgbClr val="F3F2EB"/>
    <a:srgbClr val="DC9818"/>
    <a:srgbClr val="E21666"/>
    <a:srgbClr val="F5F5EF"/>
    <a:srgbClr val="0F5392"/>
    <a:srgbClr val="F4F0EA"/>
    <a:srgbClr val="2D2D2C"/>
    <a:srgbClr val="E911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59"/>
    <p:restoredTop sz="96190"/>
  </p:normalViewPr>
  <p:slideViewPr>
    <p:cSldViewPr snapToGrid="0" snapToObjects="1">
      <p:cViewPr varScale="1">
        <p:scale>
          <a:sx n="59" d="100"/>
          <a:sy n="59" d="100"/>
        </p:scale>
        <p:origin x="122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7" d="100"/>
          <a:sy n="97" d="100"/>
        </p:scale>
        <p:origin x="3120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comments/modernComment_111_ADB08B9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DE0FF60A-A9DC-E247-9244-055F8F6230A8}" authorId="{ADBF11F1-22C4-A13E-EE53-BB631595C7B4}" created="2025-07-22T18:08:38.991">
    <pc:sldMkLst xmlns:pc="http://schemas.microsoft.com/office/powerpoint/2013/main/command">
      <pc:docMk/>
      <pc:sldMk cId="2914028444" sldId="273"/>
    </pc:sldMkLst>
    <p188:replyLst/>
    <p188:txBody>
      <a:bodyPr/>
      <a:lstStyle/>
      <a:p>
        <a:r>
          <a:rPr lang="en-US"/>
          <a:t>💡 For best results – photos must be headshots pre-cropped in a square format prior to dragging and dropping into this shape.</a:t>
        </a:r>
      </a:p>
    </p188:txBody>
  </p188:cm>
  <p188:cm id="{4ECEBDB2-89F3-554C-9888-68F4FC984BBF}" authorId="{ADBF11F1-22C4-A13E-EE53-BB631595C7B4}" created="2025-07-22T18:13:51.431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914028444" sldId="273"/>
      <ac:grpSpMk id="3" creationId="{259E4A30-6B0F-470C-83C7-BF6CD1E11B0F}"/>
    </ac:deMkLst>
    <p188:txBody>
      <a:bodyPr/>
      <a:lstStyle/>
      <a:p>
        <a:r>
          <a:rPr lang="en-US"/>
          <a:t>💡 Triple click to edit text sections.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6A1A1-B6C4-3D49-9310-E9E2099313E7}" type="datetimeFigureOut">
              <a:rPr lang="en-US" smtClean="0"/>
              <a:t>3/3/26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CF6C4-3787-4A4D-8BAB-55B771DA0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48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15659" rtl="0" eaLnBrk="1" latinLnBrk="0" hangingPunct="1">
      <a:defRPr sz="1464" kern="1200">
        <a:solidFill>
          <a:schemeClr val="tx1"/>
        </a:solidFill>
        <a:latin typeface="+mn-lt"/>
        <a:ea typeface="+mn-ea"/>
        <a:cs typeface="+mn-cs"/>
      </a:defRPr>
    </a:lvl1pPr>
    <a:lvl2pPr marL="557830" algn="l" defTabSz="1115659" rtl="0" eaLnBrk="1" latinLnBrk="0" hangingPunct="1">
      <a:defRPr sz="1464" kern="1200">
        <a:solidFill>
          <a:schemeClr val="tx1"/>
        </a:solidFill>
        <a:latin typeface="+mn-lt"/>
        <a:ea typeface="+mn-ea"/>
        <a:cs typeface="+mn-cs"/>
      </a:defRPr>
    </a:lvl2pPr>
    <a:lvl3pPr marL="1115659" algn="l" defTabSz="1115659" rtl="0" eaLnBrk="1" latinLnBrk="0" hangingPunct="1">
      <a:defRPr sz="1464" kern="1200">
        <a:solidFill>
          <a:schemeClr val="tx1"/>
        </a:solidFill>
        <a:latin typeface="+mn-lt"/>
        <a:ea typeface="+mn-ea"/>
        <a:cs typeface="+mn-cs"/>
      </a:defRPr>
    </a:lvl3pPr>
    <a:lvl4pPr marL="1673489" algn="l" defTabSz="1115659" rtl="0" eaLnBrk="1" latinLnBrk="0" hangingPunct="1">
      <a:defRPr sz="1464" kern="1200">
        <a:solidFill>
          <a:schemeClr val="tx1"/>
        </a:solidFill>
        <a:latin typeface="+mn-lt"/>
        <a:ea typeface="+mn-ea"/>
        <a:cs typeface="+mn-cs"/>
      </a:defRPr>
    </a:lvl4pPr>
    <a:lvl5pPr marL="2231319" algn="l" defTabSz="1115659" rtl="0" eaLnBrk="1" latinLnBrk="0" hangingPunct="1">
      <a:defRPr sz="1464" kern="1200">
        <a:solidFill>
          <a:schemeClr val="tx1"/>
        </a:solidFill>
        <a:latin typeface="+mn-lt"/>
        <a:ea typeface="+mn-ea"/>
        <a:cs typeface="+mn-cs"/>
      </a:defRPr>
    </a:lvl5pPr>
    <a:lvl6pPr marL="2789149" algn="l" defTabSz="1115659" rtl="0" eaLnBrk="1" latinLnBrk="0" hangingPunct="1">
      <a:defRPr sz="1464" kern="1200">
        <a:solidFill>
          <a:schemeClr val="tx1"/>
        </a:solidFill>
        <a:latin typeface="+mn-lt"/>
        <a:ea typeface="+mn-ea"/>
        <a:cs typeface="+mn-cs"/>
      </a:defRPr>
    </a:lvl6pPr>
    <a:lvl7pPr marL="3346978" algn="l" defTabSz="1115659" rtl="0" eaLnBrk="1" latinLnBrk="0" hangingPunct="1">
      <a:defRPr sz="1464" kern="1200">
        <a:solidFill>
          <a:schemeClr val="tx1"/>
        </a:solidFill>
        <a:latin typeface="+mn-lt"/>
        <a:ea typeface="+mn-ea"/>
        <a:cs typeface="+mn-cs"/>
      </a:defRPr>
    </a:lvl7pPr>
    <a:lvl8pPr marL="3904808" algn="l" defTabSz="1115659" rtl="0" eaLnBrk="1" latinLnBrk="0" hangingPunct="1">
      <a:defRPr sz="1464" kern="1200">
        <a:solidFill>
          <a:schemeClr val="tx1"/>
        </a:solidFill>
        <a:latin typeface="+mn-lt"/>
        <a:ea typeface="+mn-ea"/>
        <a:cs typeface="+mn-cs"/>
      </a:defRPr>
    </a:lvl8pPr>
    <a:lvl9pPr marL="4462638" algn="l" defTabSz="1115659" rtl="0" eaLnBrk="1" latinLnBrk="0" hangingPunct="1">
      <a:defRPr sz="146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3066F5D-FACD-CFF9-0E20-C22B2B9CC0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09700" y="1140059"/>
            <a:ext cx="10066513" cy="444511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F92177E-704E-727D-D08F-2486BF6EF666}"/>
              </a:ext>
            </a:extLst>
          </p:cNvPr>
          <p:cNvSpPr txBox="1">
            <a:spLocks/>
          </p:cNvSpPr>
          <p:nvPr userDrawn="1"/>
        </p:nvSpPr>
        <p:spPr>
          <a:xfrm>
            <a:off x="1409700" y="5541901"/>
            <a:ext cx="5714661" cy="65108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Gotham Medium" pitchFamily="2" charset="0"/>
                <a:ea typeface="+mj-ea"/>
                <a:cs typeface="Gotham Medium" pitchFamily="2" charset="0"/>
              </a:defRPr>
            </a:lvl1pPr>
          </a:lstStyle>
          <a:p>
            <a:r>
              <a:rPr lang="en-US" sz="6000" dirty="0">
                <a:solidFill>
                  <a:srgbClr val="F4F3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</a:p>
        </p:txBody>
      </p:sp>
      <p:sp>
        <p:nvSpPr>
          <p:cNvPr id="7" name="Picture Placeholder 20">
            <a:extLst>
              <a:ext uri="{FF2B5EF4-FFF2-40B4-BE49-F238E27FC236}">
                <a16:creationId xmlns:a16="http://schemas.microsoft.com/office/drawing/2014/main" id="{545509D9-B7EA-0729-B02C-6050E08F331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09701" y="8728364"/>
            <a:ext cx="3577935" cy="3616036"/>
          </a:xfrm>
          <a:prstGeom prst="ellipse">
            <a:avLst/>
          </a:prstGeom>
          <a:solidFill>
            <a:srgbClr val="F3F2EB"/>
          </a:solidFill>
        </p:spPr>
        <p:txBody>
          <a:bodyPr anchor="ctr"/>
          <a:lstStyle>
            <a:lvl1pPr marL="0" indent="0" algn="ctr">
              <a:buNone/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DRAG DROP PHOTO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054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3066F5D-FACD-CFF9-0E20-C22B2B9CC0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326599" y="1140059"/>
            <a:ext cx="9567691" cy="444511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F92177E-704E-727D-D08F-2486BF6EF666}"/>
              </a:ext>
            </a:extLst>
          </p:cNvPr>
          <p:cNvSpPr txBox="1">
            <a:spLocks/>
          </p:cNvSpPr>
          <p:nvPr userDrawn="1"/>
        </p:nvSpPr>
        <p:spPr>
          <a:xfrm>
            <a:off x="1409700" y="5541901"/>
            <a:ext cx="5714661" cy="65108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kern="1200">
                <a:solidFill>
                  <a:schemeClr val="tx1">
                    <a:lumMod val="85000"/>
                    <a:lumOff val="15000"/>
                  </a:schemeClr>
                </a:solidFill>
                <a:latin typeface="Gotham Medium" pitchFamily="2" charset="0"/>
                <a:ea typeface="+mj-ea"/>
                <a:cs typeface="Gotham Medium" pitchFamily="2" charset="0"/>
              </a:defRPr>
            </a:lvl1pPr>
          </a:lstStyle>
          <a:p>
            <a:r>
              <a:rPr lang="en-US" sz="6000" dirty="0">
                <a:solidFill>
                  <a:srgbClr val="F4F3E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</a:p>
        </p:txBody>
      </p:sp>
      <p:sp>
        <p:nvSpPr>
          <p:cNvPr id="7" name="Picture Placeholder 20">
            <a:extLst>
              <a:ext uri="{FF2B5EF4-FFF2-40B4-BE49-F238E27FC236}">
                <a16:creationId xmlns:a16="http://schemas.microsoft.com/office/drawing/2014/main" id="{545509D9-B7EA-0729-B02C-6050E08F331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09701" y="8728364"/>
            <a:ext cx="3577935" cy="3616036"/>
          </a:xfrm>
          <a:prstGeom prst="ellipse">
            <a:avLst/>
          </a:prstGeom>
          <a:solidFill>
            <a:srgbClr val="F3F2EB"/>
          </a:solidFill>
        </p:spPr>
        <p:txBody>
          <a:bodyPr anchor="ctr"/>
          <a:lstStyle>
            <a:lvl1pPr marL="0" indent="0" algn="ctr">
              <a:buNone/>
              <a:defRPr sz="2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DRAG DROP PHOTO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732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90F11C7-5F92-7517-5125-36FF1A87FDF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3716000" cy="13716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77FFDFB-EECB-4A3D-7A74-49DCEEEA33E2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7677424" y="8966935"/>
            <a:ext cx="4628876" cy="3377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38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5" r:id="rId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64" userDrawn="1">
          <p15:clr>
            <a:srgbClr val="F26B43"/>
          </p15:clr>
        </p15:guide>
        <p15:guide id="2" orient="horz" pos="7776" userDrawn="1">
          <p15:clr>
            <a:srgbClr val="F26B43"/>
          </p15:clr>
        </p15:guide>
        <p15:guide id="3" pos="888" userDrawn="1">
          <p15:clr>
            <a:srgbClr val="F26B43"/>
          </p15:clr>
        </p15:guide>
        <p15:guide id="4" pos="7752" userDrawn="1">
          <p15:clr>
            <a:srgbClr val="F26B43"/>
          </p15:clr>
        </p15:guide>
        <p15:guide id="5" pos="4493" userDrawn="1">
          <p15:clr>
            <a:srgbClr val="F26B43"/>
          </p15:clr>
        </p15:guide>
        <p15:guide id="6" orient="horz" pos="31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1_ADB08B9C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E78804C-6094-ABD6-2F17-7AA5BDC376D4}"/>
              </a:ext>
            </a:extLst>
          </p:cNvPr>
          <p:cNvGrpSpPr/>
          <p:nvPr/>
        </p:nvGrpSpPr>
        <p:grpSpPr>
          <a:xfrm>
            <a:off x="1409700" y="6329801"/>
            <a:ext cx="6459537" cy="2800946"/>
            <a:chOff x="7926388" y="4495176"/>
            <a:chExt cx="6459537" cy="2800946"/>
          </a:xfrm>
        </p:grpSpPr>
        <p:sp>
          <p:nvSpPr>
            <p:cNvPr id="3" name="Title 1">
              <a:extLst>
                <a:ext uri="{FF2B5EF4-FFF2-40B4-BE49-F238E27FC236}">
                  <a16:creationId xmlns:a16="http://schemas.microsoft.com/office/drawing/2014/main" id="{442F2629-EA5F-5067-5FF0-1B1D6A2D0C5D}"/>
                </a:ext>
              </a:extLst>
            </p:cNvPr>
            <p:cNvSpPr txBox="1">
              <a:spLocks/>
            </p:cNvSpPr>
            <p:nvPr/>
          </p:nvSpPr>
          <p:spPr>
            <a:xfrm>
              <a:off x="7926388" y="4495176"/>
              <a:ext cx="6459537" cy="1455920"/>
            </a:xfrm>
            <a:prstGeom prst="rect">
              <a:avLst/>
            </a:prstGeom>
          </p:spPr>
          <p:txBody>
            <a:bodyPr lIns="0" tIns="0" rIns="0" bIns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800" b="1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Gotham Medium" pitchFamily="2" charset="0"/>
                  <a:ea typeface="+mj-ea"/>
                  <a:cs typeface="Gotham Medium" pitchFamily="2" charset="0"/>
                </a:defRPr>
              </a:lvl1pPr>
            </a:lstStyle>
            <a:p>
              <a:r>
                <a:rPr lang="en-US" sz="6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First Name</a:t>
              </a:r>
            </a:p>
            <a:p>
              <a:r>
                <a:rPr lang="en-US" sz="6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Last Name</a:t>
              </a:r>
            </a:p>
          </p:txBody>
        </p:sp>
        <p:sp>
          <p:nvSpPr>
            <p:cNvPr id="4" name="Title 1">
              <a:extLst>
                <a:ext uri="{FF2B5EF4-FFF2-40B4-BE49-F238E27FC236}">
                  <a16:creationId xmlns:a16="http://schemas.microsoft.com/office/drawing/2014/main" id="{7FE9F967-1568-5D0E-2783-969EBED5A56A}"/>
                </a:ext>
              </a:extLst>
            </p:cNvPr>
            <p:cNvSpPr txBox="1">
              <a:spLocks/>
            </p:cNvSpPr>
            <p:nvPr/>
          </p:nvSpPr>
          <p:spPr>
            <a:xfrm>
              <a:off x="7926388" y="6379848"/>
              <a:ext cx="6459537" cy="916274"/>
            </a:xfrm>
            <a:prstGeom prst="rect">
              <a:avLst/>
            </a:prstGeom>
          </p:spPr>
          <p:txBody>
            <a:bodyPr lIns="0" tIns="0" rIns="0" bIns="0" anchor="t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1800" b="1" kern="1200">
                  <a:solidFill>
                    <a:schemeClr val="tx1">
                      <a:lumMod val="85000"/>
                      <a:lumOff val="15000"/>
                    </a:schemeClr>
                  </a:solidFill>
                  <a:latin typeface="Gotham Medium" pitchFamily="2" charset="0"/>
                  <a:ea typeface="+mj-ea"/>
                  <a:cs typeface="Gotham Medium" pitchFamily="2" charset="0"/>
                </a:defRPr>
              </a:lvl1pPr>
            </a:lstStyle>
            <a:p>
              <a:r>
                <a:rPr lang="en-US" sz="3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Title</a:t>
              </a:r>
            </a:p>
            <a:p>
              <a:r>
                <a:rPr lang="en-US" sz="3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Company</a:t>
              </a:r>
            </a:p>
          </p:txBody>
        </p:sp>
      </p:grpSp>
      <p:sp>
        <p:nvSpPr>
          <p:cNvPr id="5" name="Picture Placeholder 1">
            <a:extLst>
              <a:ext uri="{FF2B5EF4-FFF2-40B4-BE49-F238E27FC236}">
                <a16:creationId xmlns:a16="http://schemas.microsoft.com/office/drawing/2014/main" id="{39689224-48F3-E6C7-399F-F9B0EB1AE8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09700" y="9559499"/>
            <a:ext cx="2880859" cy="288085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2844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F22C75A215ED4A8512B148D1D6212E" ma:contentTypeVersion="21" ma:contentTypeDescription="Create a new document." ma:contentTypeScope="" ma:versionID="4a9a1cdab332dcf6c46144d97f9c7682">
  <xsd:schema xmlns:xsd="http://www.w3.org/2001/XMLSchema" xmlns:xs="http://www.w3.org/2001/XMLSchema" xmlns:p="http://schemas.microsoft.com/office/2006/metadata/properties" xmlns:ns1="http://schemas.microsoft.com/sharepoint/v3" xmlns:ns2="3c0fed1c-3f56-4dac-85dd-6d813342eecc" xmlns:ns3="b3fcf5d2-e143-422d-bf12-e2ced474da6e" targetNamespace="http://schemas.microsoft.com/office/2006/metadata/properties" ma:root="true" ma:fieldsID="d07382343f1cf5eb1f47420c9ec455bd" ns1:_="" ns2:_="" ns3:_="">
    <xsd:import namespace="http://schemas.microsoft.com/sharepoint/v3"/>
    <xsd:import namespace="3c0fed1c-3f56-4dac-85dd-6d813342eecc"/>
    <xsd:import namespace="b3fcf5d2-e143-422d-bf12-e2ced474da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0fed1c-3f56-4dac-85dd-6d813342ee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7fde7686-4f20-4f11-a2dd-4e6d0a7a2f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fcf5d2-e143-422d-bf12-e2ced474da6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f977842d-8fb1-498b-95d0-79431beb70ce}" ma:internalName="TaxCatchAll" ma:showField="CatchAllData" ma:web="b3fcf5d2-e143-422d-bf12-e2ced474da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c0fed1c-3f56-4dac-85dd-6d813342eecc">
      <Terms xmlns="http://schemas.microsoft.com/office/infopath/2007/PartnerControls"/>
    </lcf76f155ced4ddcb4097134ff3c332f>
    <_ip_UnifiedCompliancePolicyProperties xmlns="http://schemas.microsoft.com/sharepoint/v3" xsi:nil="true"/>
    <TaxCatchAll xmlns="b3fcf5d2-e143-422d-bf12-e2ced474da6e" xsi:nil="true"/>
  </documentManagement>
</p:properties>
</file>

<file path=customXml/itemProps1.xml><?xml version="1.0" encoding="utf-8"?>
<ds:datastoreItem xmlns:ds="http://schemas.openxmlformats.org/officeDocument/2006/customXml" ds:itemID="{CC5E8C52-066D-44FB-B9CE-FB21E0436F72}"/>
</file>

<file path=customXml/itemProps2.xml><?xml version="1.0" encoding="utf-8"?>
<ds:datastoreItem xmlns:ds="http://schemas.openxmlformats.org/officeDocument/2006/customXml" ds:itemID="{BF6161DA-918D-48D0-B658-7C2F6797A7A5}"/>
</file>

<file path=customXml/itemProps3.xml><?xml version="1.0" encoding="utf-8"?>
<ds:datastoreItem xmlns:ds="http://schemas.openxmlformats.org/officeDocument/2006/customXml" ds:itemID="{CFE62E71-9D7F-43C6-8756-521DDC35B878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1258</TotalTime>
  <Words>6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Julien</dc:creator>
  <cp:lastModifiedBy>KeyHan Lee</cp:lastModifiedBy>
  <cp:revision>127</cp:revision>
  <dcterms:created xsi:type="dcterms:W3CDTF">2016-11-29T00:24:31Z</dcterms:created>
  <dcterms:modified xsi:type="dcterms:W3CDTF">2026-03-03T15:52:04Z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0x010100B2F22C75A215ED4A8512B148D1D6212E</vt:lpwstr>
  </property>
</Properties>
</file>