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s/modernComment_112_624FD53A.xml" ContentType="application/vnd.ms-powerpoint.comments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3"/>
  </p:notesMasterIdLst>
  <p:sldIdLst>
    <p:sldId id="274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BF11F1-22C4-A13E-EE53-BB631595C7B4}" name="KeyHan Lee" initials="KL" userId="S::klee@td.org::7b413710-da5e-45ea-8279-6b155b5b96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3EF"/>
    <a:srgbClr val="F1EC43"/>
    <a:srgbClr val="F3F2EB"/>
    <a:srgbClr val="DC9818"/>
    <a:srgbClr val="E21666"/>
    <a:srgbClr val="F5F5EF"/>
    <a:srgbClr val="0F5392"/>
    <a:srgbClr val="F4F0EA"/>
    <a:srgbClr val="2D2D2C"/>
    <a:srgbClr val="E91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8"/>
    <p:restoredTop sz="96327"/>
  </p:normalViewPr>
  <p:slideViewPr>
    <p:cSldViewPr snapToGrid="0" snapToObjects="1">
      <p:cViewPr varScale="1">
        <p:scale>
          <a:sx n="59" d="100"/>
          <a:sy n="59" d="100"/>
        </p:scale>
        <p:origin x="13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omments/modernComment_112_624FD53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A27181-A5B4-3941-96DC-C4D380C14571}" authorId="{ADBF11F1-22C4-A13E-EE53-BB631595C7B4}" created="2025-07-22T17:46:52.41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49399098" sldId="274"/>
      <ac:picMk id="13" creationId="{62C79A39-675F-097A-089A-DF7EFA06AD3E}"/>
    </ac:deMkLst>
    <p188:txBody>
      <a:bodyPr/>
      <a:lstStyle/>
      <a:p>
        <a:r>
          <a:rPr lang="en-US"/>
          <a:t>💡 Right click, then select Change Picture, then choose select From a File, select white transparent PNG file. Adjust spacing if necessary.</a:t>
        </a:r>
      </a:p>
    </p188:txBody>
  </p188:cm>
  <p188:cm id="{FC66952E-5988-C04B-BB00-193C0C5BD597}" authorId="{ADBF11F1-22C4-A13E-EE53-BB631595C7B4}" created="2025-07-22T18:14:12.99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49399098" sldId="274"/>
      <ac:grpSpMk id="3" creationId="{87723F65-5033-DFA4-1DFD-2FAF5359ABE0}"/>
    </ac:deMkLst>
    <p188:txBody>
      <a:bodyPr/>
      <a:lstStyle/>
      <a:p>
        <a:r>
          <a:rPr lang="en-US"/>
          <a:t>💡 Triple click to edit text sections.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A1A1-B6C4-3D49-9310-E9E2099313E7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CF6C4-3787-4A4D-8BAB-55B771DA0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4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1pPr>
    <a:lvl2pPr marL="55783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2pPr>
    <a:lvl3pPr marL="111565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3pPr>
    <a:lvl4pPr marL="167348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4pPr>
    <a:lvl5pPr marL="223131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5pPr>
    <a:lvl6pPr marL="278914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6pPr>
    <a:lvl7pPr marL="334697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7pPr>
    <a:lvl8pPr marL="390480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8pPr>
    <a:lvl9pPr marL="446263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F6C4-3787-4A4D-8BAB-55B771DA06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5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FF49D-2EF0-6214-3EEF-5DBBAF40C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730CC-25FD-F049-757F-0C60412274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77424" y="6270819"/>
            <a:ext cx="4628876" cy="33774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53480-2115-8B03-6EAC-C983469AF1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447049" y="1164241"/>
            <a:ext cx="10057453" cy="44163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DDB276D-F600-D515-81C0-1BC240B83F7B}"/>
              </a:ext>
            </a:extLst>
          </p:cNvPr>
          <p:cNvSpPr txBox="1">
            <a:spLocks/>
          </p:cNvSpPr>
          <p:nvPr userDrawn="1"/>
        </p:nvSpPr>
        <p:spPr>
          <a:xfrm>
            <a:off x="1409700" y="5541901"/>
            <a:ext cx="5714661" cy="6510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 Medium" pitchFamily="2" charset="0"/>
                <a:ea typeface="+mj-ea"/>
                <a:cs typeface="Gotham Medium" pitchFamily="2" charset="0"/>
              </a:defRPr>
            </a:lvl1pPr>
          </a:lstStyle>
          <a:p>
            <a:r>
              <a:rPr lang="en-US" sz="6000" dirty="0">
                <a:solidFill>
                  <a:srgbClr val="F4F3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42192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0F11C7-5F92-7517-5125-36FF1A87F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7FFDFB-EECB-4A3D-7A74-49DCEEEA33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77424" y="8966935"/>
            <a:ext cx="4628876" cy="33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8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orient="horz" pos="7776" userDrawn="1">
          <p15:clr>
            <a:srgbClr val="F26B43"/>
          </p15:clr>
        </p15:guide>
        <p15:guide id="3" pos="888" userDrawn="1">
          <p15:clr>
            <a:srgbClr val="F26B43"/>
          </p15:clr>
        </p15:guide>
        <p15:guide id="4" pos="7752" userDrawn="1">
          <p15:clr>
            <a:srgbClr val="F26B43"/>
          </p15:clr>
        </p15:guide>
        <p15:guide id="5" pos="4493" userDrawn="1">
          <p15:clr>
            <a:srgbClr val="F26B43"/>
          </p15:clr>
        </p15:guide>
        <p15:guide id="6" orient="horz" pos="3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624FD53A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sign with white text&#10;&#10;AI-generated content may be incorrect.">
            <a:extLst>
              <a:ext uri="{FF2B5EF4-FFF2-40B4-BE49-F238E27FC236}">
                <a16:creationId xmlns:a16="http://schemas.microsoft.com/office/drawing/2014/main" id="{62C79A39-675F-097A-089A-DF7EFA06AD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10498839"/>
            <a:ext cx="3630412" cy="18455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685E7C1-E2E8-B2D6-8122-3460374B9ED8}"/>
              </a:ext>
            </a:extLst>
          </p:cNvPr>
          <p:cNvGrpSpPr/>
          <p:nvPr/>
        </p:nvGrpSpPr>
        <p:grpSpPr>
          <a:xfrm>
            <a:off x="1409700" y="6329801"/>
            <a:ext cx="6459537" cy="2800946"/>
            <a:chOff x="7926388" y="4495176"/>
            <a:chExt cx="6459537" cy="2800946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A37DFF06-5C08-E328-BBA2-313A70B72B35}"/>
                </a:ext>
              </a:extLst>
            </p:cNvPr>
            <p:cNvSpPr txBox="1">
              <a:spLocks/>
            </p:cNvSpPr>
            <p:nvPr/>
          </p:nvSpPr>
          <p:spPr>
            <a:xfrm>
              <a:off x="7926388" y="4495176"/>
              <a:ext cx="6459537" cy="145592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Medium" pitchFamily="2" charset="0"/>
                  <a:ea typeface="+mj-ea"/>
                  <a:cs typeface="Gotham Medium" pitchFamily="2" charset="0"/>
                </a:defRPr>
              </a:lvl1pPr>
            </a:lstStyle>
            <a:p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Name</a:t>
              </a:r>
            </a:p>
            <a:p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Last Name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AC8A3FB1-B385-192B-A81A-3A296FBAEA43}"/>
                </a:ext>
              </a:extLst>
            </p:cNvPr>
            <p:cNvSpPr txBox="1">
              <a:spLocks/>
            </p:cNvSpPr>
            <p:nvPr/>
          </p:nvSpPr>
          <p:spPr>
            <a:xfrm>
              <a:off x="7926388" y="6379848"/>
              <a:ext cx="6459537" cy="91627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Medium" pitchFamily="2" charset="0"/>
                  <a:ea typeface="+mj-ea"/>
                  <a:cs typeface="Gotham Medium" pitchFamily="2" charset="0"/>
                </a:defRPr>
              </a:lvl1pPr>
            </a:lstStyle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</a:p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3990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22C75A215ED4A8512B148D1D6212E" ma:contentTypeVersion="21" ma:contentTypeDescription="Create a new document." ma:contentTypeScope="" ma:versionID="4a9a1cdab332dcf6c46144d97f9c7682">
  <xsd:schema xmlns:xsd="http://www.w3.org/2001/XMLSchema" xmlns:xs="http://www.w3.org/2001/XMLSchema" xmlns:p="http://schemas.microsoft.com/office/2006/metadata/properties" xmlns:ns1="http://schemas.microsoft.com/sharepoint/v3" xmlns:ns2="3c0fed1c-3f56-4dac-85dd-6d813342eecc" xmlns:ns3="b3fcf5d2-e143-422d-bf12-e2ced474da6e" targetNamespace="http://schemas.microsoft.com/office/2006/metadata/properties" ma:root="true" ma:fieldsID="d07382343f1cf5eb1f47420c9ec455bd" ns1:_="" ns2:_="" ns3:_="">
    <xsd:import namespace="http://schemas.microsoft.com/sharepoint/v3"/>
    <xsd:import namespace="3c0fed1c-3f56-4dac-85dd-6d813342eecc"/>
    <xsd:import namespace="b3fcf5d2-e143-422d-bf12-e2ced474d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fed1c-3f56-4dac-85dd-6d813342e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fde7686-4f20-4f11-a2dd-4e6d0a7a2f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cf5d2-e143-422d-bf12-e2ced474d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977842d-8fb1-498b-95d0-79431beb70ce}" ma:internalName="TaxCatchAll" ma:showField="CatchAllData" ma:web="b3fcf5d2-e143-422d-bf12-e2ced474d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3c0fed1c-3f56-4dac-85dd-6d813342eecc">
      <Terms xmlns="http://schemas.microsoft.com/office/infopath/2007/PartnerControls"/>
    </lcf76f155ced4ddcb4097134ff3c332f>
    <_ip_UnifiedCompliancePolicyProperties xmlns="http://schemas.microsoft.com/sharepoint/v3" xsi:nil="true"/>
    <TaxCatchAll xmlns="b3fcf5d2-e143-422d-bf12-e2ced474da6e" xsi:nil="true"/>
  </documentManagement>
</p:properties>
</file>

<file path=customXml/itemProps1.xml><?xml version="1.0" encoding="utf-8"?>
<ds:datastoreItem xmlns:ds="http://schemas.openxmlformats.org/officeDocument/2006/customXml" ds:itemID="{549C459D-E841-4217-99C9-335539458767}"/>
</file>

<file path=customXml/itemProps2.xml><?xml version="1.0" encoding="utf-8"?>
<ds:datastoreItem xmlns:ds="http://schemas.openxmlformats.org/officeDocument/2006/customXml" ds:itemID="{2E49DD89-F1A7-49E2-8E55-A9226A493C93}"/>
</file>

<file path=customXml/itemProps3.xml><?xml version="1.0" encoding="utf-8"?>
<ds:datastoreItem xmlns:ds="http://schemas.openxmlformats.org/officeDocument/2006/customXml" ds:itemID="{573B20F9-CDC5-4B9E-B2D6-E2F798D48728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1249</TotalTime>
  <Words>7</Words>
  <Application>Microsoft Macintosh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Julien</dc:creator>
  <cp:lastModifiedBy>KeyHan Lee</cp:lastModifiedBy>
  <cp:revision>125</cp:revision>
  <dcterms:created xsi:type="dcterms:W3CDTF">2016-11-29T00:24:31Z</dcterms:created>
  <dcterms:modified xsi:type="dcterms:W3CDTF">2026-01-21T20:25:01Z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0x010100B2F22C75A215ED4A8512B148D1D6212E</vt:lpwstr>
  </property>
</Properties>
</file>